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62" r:id="rId2"/>
    <p:sldId id="263" r:id="rId3"/>
    <p:sldId id="274" r:id="rId4"/>
    <p:sldId id="269" r:id="rId5"/>
    <p:sldId id="264" r:id="rId6"/>
    <p:sldId id="270" r:id="rId7"/>
    <p:sldId id="271" r:id="rId8"/>
    <p:sldId id="272" r:id="rId9"/>
    <p:sldId id="276" r:id="rId10"/>
    <p:sldId id="265" r:id="rId11"/>
    <p:sldId id="277" r:id="rId12"/>
    <p:sldId id="273" r:id="rId13"/>
    <p:sldId id="266" r:id="rId14"/>
    <p:sldId id="267" r:id="rId15"/>
    <p:sldId id="268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2A5C4-ED13-47A2-AD58-05A5E2BEC294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3AA6-9F24-4E20-8D5C-5F0333945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AA6-9F24-4E20-8D5C-5F0333945AB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CD81FBE-82DF-436F-AF25-18FD7BE95CC1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8AA5ECF-37DF-4504-86C4-EA3A6BF44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798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ОБОУ </a:t>
            </a:r>
            <a:r>
              <a:rPr lang="ru-RU" sz="3200" b="1" dirty="0" smtClean="0"/>
              <a:t>ДПО «УМЦ по </a:t>
            </a:r>
            <a:r>
              <a:rPr lang="ru-RU" sz="3200" b="1" dirty="0" smtClean="0"/>
              <a:t>ГОЧС</a:t>
            </a:r>
            <a:br>
              <a:rPr lang="ru-RU" sz="3200" b="1" dirty="0" smtClean="0"/>
            </a:br>
            <a:r>
              <a:rPr lang="ru-RU" sz="3200" b="1" dirty="0" smtClean="0"/>
              <a:t>Белгородской </a:t>
            </a:r>
            <a:r>
              <a:rPr lang="ru-RU" sz="3200" b="1" dirty="0" smtClean="0"/>
              <a:t>области»</a:t>
            </a:r>
            <a:endParaRPr lang="ru-RU" sz="32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91680" y="2819400"/>
            <a:ext cx="7002154" cy="197775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</a:rPr>
              <a:t>Как вести себя  во время обстрела в разных ситуациях.</a:t>
            </a:r>
            <a:endParaRPr lang="ru-RU" b="1" i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146" name="Picture 2" descr="C:\Users\student\Downloads\959044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3"/>
            <a:ext cx="2448272" cy="2550283"/>
          </a:xfrm>
          <a:prstGeom prst="rect">
            <a:avLst/>
          </a:prstGeom>
          <a:noFill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404665"/>
            <a:ext cx="720079" cy="6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подходит для укрытия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6280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— Подъезды любых зданий, даже небольшие пристроенные сооружения. От многоэтажных / многоквартирных домов вообще следует отбежать хотя бы метров на 30-50;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— Места под разной техникой (скажем, под грузовиком или под автобусом);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— Обычные </a:t>
            </a:r>
            <a:r>
              <a:rPr lang="ru-RU" sz="6400" dirty="0" err="1" smtClean="0"/>
              <a:t>ЖЭКовские</a:t>
            </a:r>
            <a:r>
              <a:rPr lang="ru-RU" sz="6400" dirty="0" smtClean="0"/>
              <a:t> подвалы домов. Они совершенно не приспособлены для укрытия во времени </a:t>
            </a:r>
            <a:r>
              <a:rPr lang="ru-RU" sz="6400" dirty="0" err="1" smtClean="0"/>
              <a:t>авианалетов</a:t>
            </a:r>
            <a:r>
              <a:rPr lang="ru-RU" sz="6400" dirty="0" smtClean="0"/>
              <a:t> или ракетно-артиллерийских обстрелов (речь идет о слабых перекрытиях, отсутствие запасных выходов, вентиляции и т.д.). Есть большой риск оказаться под массивными завалами. Загромождение таких подвалов влечет риск моментального пожара или задымленности.</a:t>
            </a:r>
          </a:p>
          <a:p>
            <a:pPr>
              <a:buFont typeface="Arial" pitchFamily="34" charset="0"/>
              <a:buChar char="•"/>
            </a:pPr>
            <a:endParaRPr lang="ru-RU" sz="6400" dirty="0" smtClean="0"/>
          </a:p>
          <a:p>
            <a:pPr>
              <a:buFont typeface="Wingdings" pitchFamily="2" charset="2"/>
              <a:buChar char="§"/>
            </a:pPr>
            <a:r>
              <a:rPr lang="ru-RU" sz="6400" dirty="0" smtClean="0"/>
              <a:t> - Никогда не следует прятаться снаружи под стенами современных зданий! Нынешние бетонные сооружения  порой не имеют ни малейшего запаса прочности и легко рассыпаются (или «</a:t>
            </a:r>
            <a:r>
              <a:rPr lang="ru-RU" sz="6400" dirty="0" err="1" smtClean="0"/>
              <a:t>складывются</a:t>
            </a:r>
            <a:r>
              <a:rPr lang="ru-RU" sz="6400" dirty="0" smtClean="0"/>
              <a:t>») не только от прямого попадания, но и даже от сильной взрывной волны: есть большой риск оползней и завалов. </a:t>
            </a:r>
          </a:p>
          <a:p>
            <a:pPr>
              <a:buFont typeface="Wingdings" pitchFamily="2" charset="2"/>
              <a:buChar char="§"/>
            </a:pPr>
            <a:r>
              <a:rPr lang="ru-RU" sz="6400" dirty="0" smtClean="0"/>
              <a:t> - Нельзя также прятаться под стенами офисов и магазинов: от взрывной волны сверху будет падать много стекла; это не менее опасно, чем металлические осколки снарядов.</a:t>
            </a: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6238"/>
            <a:ext cx="8229600" cy="452596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- Никогда не следует прятаться снаружи под стенами современных зданий! Нынешние бетонные сооружения  порой не имеют ни малейшего запаса прочности и легко рассыпаются (или «</a:t>
            </a:r>
            <a:r>
              <a:rPr lang="ru-RU" dirty="0" err="1" smtClean="0"/>
              <a:t>складывются</a:t>
            </a:r>
            <a:r>
              <a:rPr lang="ru-RU" dirty="0" smtClean="0"/>
              <a:t>») не только от прямого попадания, но и даже от сильной взрывной волны: есть большой риск оползней и завалов.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- Нельзя также прятаться под стенами офисов и магазинов: от взрывной волны сверху будет падать много стекла; это не менее опасно, чем металлические осколки снарядов.</a:t>
            </a:r>
            <a:endParaRPr lang="ru-RU" dirty="0"/>
          </a:p>
        </p:txBody>
      </p:sp>
      <p:pic>
        <p:nvPicPr>
          <p:cNvPr id="4" name="Picture 2" descr="C:\Users\student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2548562" cy="1800200"/>
          </a:xfrm>
          <a:prstGeom prst="rect">
            <a:avLst/>
          </a:prstGeom>
          <a:noFill/>
        </p:spPr>
      </p:pic>
      <p:pic>
        <p:nvPicPr>
          <p:cNvPr id="5" name="Picture 2" descr="C:\Users\student\Downloads\250px-Разбитые_окна_заброшенного_кинотеатра,_Санкт-Петербур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4664"/>
            <a:ext cx="2379575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748464" cy="5407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Иногда люди инстинктивно прячутся среди любых штабелей, в местах, заложенных контейнерами, заставленных ящиками, стройматериалами и т.п. (вступает в дело подсознательный рефлекс: спрятаться так, чтобы не видеть ничего). </a:t>
            </a:r>
            <a:r>
              <a:rPr lang="ru-RU" dirty="0" smtClean="0">
                <a:solidFill>
                  <a:srgbClr val="FF0000"/>
                </a:solidFill>
              </a:rPr>
              <a:t>Эта ошибка опасна </a:t>
            </a:r>
            <a:r>
              <a:rPr lang="ru-RU" dirty="0" smtClean="0"/>
              <a:t>тем, что вокруг вас могут быть легковоспламеняющиеся предметы и                  вещества: возникает риск оказаться                           среди внезапного пожара.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Порой люди из страха прыгали в реку, в пруд, фонтан и т.д. Взрыв бомбы или снаряда в воде даже на значительном расстоянии </a:t>
            </a:r>
            <a:r>
              <a:rPr lang="ru-RU" dirty="0" smtClean="0">
                <a:solidFill>
                  <a:srgbClr val="FF0000"/>
                </a:solidFill>
              </a:rPr>
              <a:t>очень опасны</a:t>
            </a:r>
            <a:r>
              <a:rPr lang="ru-RU" dirty="0" smtClean="0"/>
              <a:t>: сильный </a:t>
            </a:r>
            <a:r>
              <a:rPr lang="ru-RU" dirty="0" err="1" smtClean="0"/>
              <a:t>гидроудар</a:t>
            </a:r>
            <a:r>
              <a:rPr lang="ru-RU" dirty="0" smtClean="0"/>
              <a:t> и — как следствие — тяжелая контузия.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student\Downloads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085184"/>
            <a:ext cx="2380592" cy="1584176"/>
          </a:xfrm>
          <a:prstGeom prst="rect">
            <a:avLst/>
          </a:prstGeom>
          <a:noFill/>
        </p:spPr>
      </p:pic>
      <p:pic>
        <p:nvPicPr>
          <p:cNvPr id="8195" name="Picture 3" descr="C:\Users\student\Downloads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20888"/>
            <a:ext cx="2119114" cy="1242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3200" dirty="0" smtClean="0">
                <a:cs typeface="Aharoni" pitchFamily="2" charset="-79"/>
              </a:rPr>
              <a:t>Можно спрятаться в следующих местах:</a:t>
            </a:r>
            <a:br>
              <a:rPr lang="ru-RU" sz="3200" dirty="0" smtClean="0">
                <a:cs typeface="Aharoni" pitchFamily="2" charset="-79"/>
              </a:rPr>
            </a:br>
            <a:endParaRPr lang="ru-RU" sz="3200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— В специально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оборудованном бомбоубежище (если повезет). От обычного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ЖЭКовского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подвала настоящее бомбоубежище отличается толстым надежным перекрытием над головой, системой вентиляции и наличием двух (и более) выходов на поверхность;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 подземном переходе;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 метро (идеально подходит);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 любой канаве, траншеи или яме;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 широкой трубе водостока под дорогой (не стоит лезть слишком глубоко, максимум на 3-4 метра);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Вдоль высокого бордюра или фундамента забора;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 очень глубоком подвале под капитальными домами старой застройки (желательно, чтобы он имел 2 выхода);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 подземном овощехранилище, силосной яме и т.п.;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 смотровой яме открытого (на воздухе) гаража или СТО;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 канализационных люках рядом с вашим домом, это очень хороший тайник (но хватит ли у вас сил быстро открыть тяжелую железяку? Важно также, чтобы это была именно канализация или водоснабжение — ни в коем случае не газовая магистраль!)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— В ямах-«воронках», оставшихся от предыдущих обстрелов или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авианалетов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худшем случае — когда в поле зрения нет укрытия, куда можно перебежать одним быстрым броском — просто ложитесь на землю и лежите, закрыв голову руками! Подавляющее большинство снарядов и бомб разрываются в верхнем слое почвы или асфальта, поэтому осколки в момент взрыва разлетаются на высоте не менее 30-50 см над поверхностью.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Итак, общее правило: ваше укрытие должно быть хоть минимально углубленным и, вместе с тем, должен находиться подальше от сооружений, которые могут обрушиться на вас сверху при прямом попадании, или могут загореться. Идеальная защита дает траншея или канава (подобная окопу) глубиной 1-2 метра, на открытом месте.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делать в укрытии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Спрятавшись в укрытии, ложитесь и обхватите голову руками. Приоткройте рот — это убережет от контузии при близком разрыве снаряда или бомбы.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Не паникуйте. Займите свою психику                </a:t>
            </a:r>
          </a:p>
          <a:p>
            <a:r>
              <a:rPr lang="ru-RU" dirty="0" smtClean="0"/>
              <a:t>              чем-то. Можно считать взрывы: знайте, что максимум после 100-го взрыва обстрел точно закончится. Можно попытаться мысленно считать минуты.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Во-первых, это отвлекает. Во-вторых, так вы сможете ориентироваться в ситуации: артиллерийский обстрел не длится вечно, максимум — двадцать минут; </a:t>
            </a:r>
            <a:r>
              <a:rPr lang="ru-RU" dirty="0" err="1" smtClean="0"/>
              <a:t>авианалет</a:t>
            </a:r>
            <a:r>
              <a:rPr lang="ru-RU" dirty="0" smtClean="0"/>
              <a:t> — значительно меньше. В наше время не бывает длинных бомбардировок, большие группы бомбардировщиков не применяются.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student\Downloads\1666349427_57-mykaleidoscope-ru-p-strakh-karikatura-oboi-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После окончания обстрела (бомбардировки)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Оставляя место убежища, не давайте себе расслабиться. Теперь вся ваше внимание должно быть сконцентрировано себе под ноги! Не поднимайте с земли никаких незнакомых вам предметов: авиабомба, ракета или снаряд могли быть кассетными!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Боевые элементы часто разрываются при падении, но могут взорваться позже, в руках — от малейшего движения или прикосновения. Все внимание — детям и подросткам: не дайте им поднять что-нибудь из-под ног!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Наибольшие потери в югославском конфликте были в самом начале войны среди гражданских людей, которых боевые действия застали молниеносно: отсутствие подготовки и соблюдения элементарных правил — огромная опасность, которой можно избежать.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БЕРЕГИТЕ СЕБЯ И СВОИХ БЛИЗКИХ.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3287712"/>
            <a:ext cx="7772400" cy="316562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г. Белгород 2022.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Действия при артобстреле</a:t>
            </a:r>
            <a:br>
              <a:rPr lang="ru-RU" dirty="0" smtClean="0"/>
            </a:br>
            <a:r>
              <a:rPr lang="ru-RU" dirty="0" smtClean="0"/>
              <a:t> на улице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вы на улице – сразу лягте на землю, отползите к ближайшему укрытию или прижмитесь к выступу(бордюру, клумбе, забору или любой бетонной конструкции), если есть возможность укрыться в ближайшем здании – сразу направляйтесь к нему.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student\Downloads\image47039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65104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tudent\Downloads\pois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517232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tudent\Downloads\загруженное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8651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604448" cy="59766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вы услышали свист снаряда (он похож больше на шорох), а через 2-3                                  секунды — взрыв, сразу падайте                  на землю. Не паникуйте: уже то, что                вы слышите сам звук полета,                         означает, что снаряд пролетел достаточно далеко от вас, а те секунды перед взрывом лишь подтвердили достаточно безопасное расстояние. Однако следующий снаряд полетит ближе к вам, поэтому вместо самоуспокоения быстро и внимательно оглянитесь вокруг:                                               где можно спрятаться                           надежнее?</a:t>
            </a:r>
            <a:endParaRPr lang="ru-RU" dirty="0"/>
          </a:p>
        </p:txBody>
      </p:sp>
      <p:pic>
        <p:nvPicPr>
          <p:cNvPr id="7170" name="Picture 2" descr="C:\Users\student\Downloads\53d2524441724790759756_600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85184"/>
            <a:ext cx="2052228" cy="1368152"/>
          </a:xfrm>
          <a:prstGeom prst="rect">
            <a:avLst/>
          </a:prstGeom>
          <a:noFill/>
        </p:spPr>
      </p:pic>
      <p:pic>
        <p:nvPicPr>
          <p:cNvPr id="7171" name="Picture 3" descr="C:\Users\student\Downloads\загруженное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24744"/>
            <a:ext cx="1786641" cy="1475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обстрел застал вас в маршрутке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случае, если обстрел застал вас в маршрутке, троллейбусе или трамвае — следует немедленно остановить транспорт, отбежать от дороги в направлении «от зданий и сооружений» и залечь на землю. Оглянитесь и глазами поищите более надежное укрытие неподалеку. Перебегать следует короткими быстрыми бросками сразу после следующего                                           взрыва.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student\Downloads\Prigorodnye_poezda_kryma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2683966" cy="165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обстрел застал вас в машине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Если первые взрывы застали вас в дороге на собственном автомобиле — не рассчитывайте, что на авто вы сможете быстро убежать от обстрела: вы никогда не будете знать, в какую сторону перенесется огонь, и не начнется ли дальше обстрел, скажем, из минометов. Кроме того, бензобак вашего авто добавляет опасного риска обгореть. Поэтому </a:t>
            </a:r>
          </a:p>
          <a:p>
            <a:pPr>
              <a:buNone/>
            </a:pPr>
            <a:r>
              <a:rPr lang="ru-RU" dirty="0" smtClean="0"/>
              <a:t>опять-таки: немедленно                                        останавливайте машину и                           быстрее ищите укрытие.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student\Downloads\f2Bm6kNjhT4zl31Q_4wnkW98EafsxiUT_large_wid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149080"/>
            <a:ext cx="2880320" cy="1919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algn="ctr"/>
            <a:r>
              <a:rPr lang="ru-RU" dirty="0" smtClean="0"/>
              <a:t>В здании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7773"/>
          </a:xfrm>
        </p:spPr>
        <p:txBody>
          <a:bodyPr>
            <a:normAutofit/>
          </a:bodyPr>
          <a:lstStyle/>
          <a:p>
            <a:r>
              <a:rPr lang="ru-RU" dirty="0" smtClean="0"/>
              <a:t>Ни в коем случае не                  находиться напротив окон!</a:t>
            </a:r>
          </a:p>
          <a:p>
            <a:r>
              <a:rPr lang="ru-RU" dirty="0" smtClean="0"/>
              <a:t>Необходимо спуститься в подвал или на нижние этажи здания.</a:t>
            </a:r>
          </a:p>
          <a:p>
            <a:r>
              <a:rPr lang="ru-RU" dirty="0" smtClean="0"/>
              <a:t>Помните, что чем больше                                                      бетона вокруг, тем лучше!                             Если вам известно с какой                              стороны ведется обстрел, то выберите самую удаленную комнату с противоположной стороны</a:t>
            </a:r>
            <a:endParaRPr lang="ru-RU" dirty="0"/>
          </a:p>
        </p:txBody>
      </p:sp>
      <p:pic>
        <p:nvPicPr>
          <p:cNvPr id="3074" name="Picture 2" descr="C:\Users\student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1889787" cy="1152128"/>
          </a:xfrm>
          <a:prstGeom prst="rect">
            <a:avLst/>
          </a:prstGeom>
          <a:noFill/>
        </p:spPr>
      </p:pic>
      <p:pic>
        <p:nvPicPr>
          <p:cNvPr id="3075" name="Picture 3" descr="C:\Users\student\Downloads\bc0de22481b60f64ee9104266ec04b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2736304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подвале или погребе частного дома: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Нужно оставить в доме на видном месте большой бросающийся в глаза плакат: «Во время обстрела мы в погребе» и указать где находится погреб.</a:t>
            </a:r>
          </a:p>
          <a:p>
            <a:r>
              <a:rPr lang="ru-RU" dirty="0" smtClean="0"/>
              <a:t>Необходимо взять с собой телефоны, радио на батарейках, воду, теплые вещи ( одеяла, пледы), медикаменты, продукты питания, а также неплохо хранить в подвале лопаты, свечи.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udent\Downloads\origina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179763" cy="2070100"/>
          </a:xfrm>
          <a:prstGeom prst="rect">
            <a:avLst/>
          </a:prstGeom>
          <a:noFill/>
        </p:spPr>
      </p:pic>
      <p:pic>
        <p:nvPicPr>
          <p:cNvPr id="5123" name="Picture 3" descr="C:\Users\student\Downloads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37112"/>
            <a:ext cx="2736304" cy="1820886"/>
          </a:xfrm>
          <a:prstGeom prst="rect">
            <a:avLst/>
          </a:prstGeom>
          <a:noFill/>
        </p:spPr>
      </p:pic>
      <p:pic>
        <p:nvPicPr>
          <p:cNvPr id="5124" name="Picture 4" descr="C:\Users\student\Downloads\666973_Mestnie_zhiteli_v_podvale_doma_v_Dokuchaevske_Dokuchaevsk_DNR_podval_donetskaya_narodnaya_respublika_bomboubezhishte_artobstrel_dokuchaevsk_250x0_4500.3008.0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348880"/>
            <a:ext cx="344731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</TotalTime>
  <Words>655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ОБОУ ДПО «УМЦ по ГОЧС Белгородской области»</vt:lpstr>
      <vt:lpstr>Действия при артобстреле  на улице</vt:lpstr>
      <vt:lpstr>Слайд 3</vt:lpstr>
      <vt:lpstr>Слайд 4</vt:lpstr>
      <vt:lpstr>Если обстрел застал вас в маршрутке</vt:lpstr>
      <vt:lpstr>Если обстрел застал вас в машине</vt:lpstr>
      <vt:lpstr>В здании</vt:lpstr>
      <vt:lpstr>В подвале или погребе частного дома:</vt:lpstr>
      <vt:lpstr>Слайд 9</vt:lpstr>
      <vt:lpstr>Не подходит для укрытия</vt:lpstr>
      <vt:lpstr>Слайд 11</vt:lpstr>
      <vt:lpstr>Слайд 12</vt:lpstr>
      <vt:lpstr>       Можно спрятаться в следующих местах: </vt:lpstr>
      <vt:lpstr>Что нужно делать в укрытии</vt:lpstr>
      <vt:lpstr>После окончания обстрела (бомбардировки)</vt:lpstr>
      <vt:lpstr>БЕРЕГИТЕ СЕБЯ И СВОИХ БЛИЗКИХ.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student</cp:lastModifiedBy>
  <cp:revision>20</cp:revision>
  <dcterms:created xsi:type="dcterms:W3CDTF">2023-04-06T07:37:56Z</dcterms:created>
  <dcterms:modified xsi:type="dcterms:W3CDTF">2023-04-06T10:12:00Z</dcterms:modified>
</cp:coreProperties>
</file>